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9" r:id="rId2"/>
    <p:sldId id="278" r:id="rId3"/>
    <p:sldId id="361" r:id="rId4"/>
    <p:sldId id="375" r:id="rId5"/>
    <p:sldId id="376" r:id="rId6"/>
    <p:sldId id="382" r:id="rId7"/>
    <p:sldId id="384" r:id="rId8"/>
    <p:sldId id="390" r:id="rId9"/>
    <p:sldId id="391" r:id="rId10"/>
    <p:sldId id="377" r:id="rId11"/>
    <p:sldId id="362" r:id="rId12"/>
    <p:sldId id="363" r:id="rId13"/>
    <p:sldId id="364" r:id="rId14"/>
    <p:sldId id="365" r:id="rId15"/>
    <p:sldId id="366" r:id="rId16"/>
    <p:sldId id="367" r:id="rId17"/>
    <p:sldId id="372" r:id="rId18"/>
    <p:sldId id="400" r:id="rId19"/>
    <p:sldId id="396" r:id="rId20"/>
    <p:sldId id="397" r:id="rId21"/>
    <p:sldId id="378" r:id="rId22"/>
    <p:sldId id="373" r:id="rId23"/>
    <p:sldId id="385" r:id="rId24"/>
    <p:sldId id="374" r:id="rId25"/>
    <p:sldId id="379" r:id="rId26"/>
    <p:sldId id="380" r:id="rId27"/>
    <p:sldId id="388" r:id="rId28"/>
    <p:sldId id="389" r:id="rId29"/>
    <p:sldId id="402" r:id="rId30"/>
    <p:sldId id="393" r:id="rId31"/>
    <p:sldId id="392" r:id="rId32"/>
    <p:sldId id="40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6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14~</a:t>
            </a:r>
            <a:r>
              <a:rPr lang="ko-KR" altLang="en-US" dirty="0"/>
              <a:t>지금까지 </a:t>
            </a:r>
            <a:r>
              <a:rPr lang="en-US" altLang="ko-KR" dirty="0"/>
              <a:t>14</a:t>
            </a:r>
            <a:r>
              <a:rPr lang="ko-KR" altLang="en-US" dirty="0"/>
              <a:t>만</a:t>
            </a:r>
            <a:r>
              <a:rPr lang="en-US" altLang="ko-KR" dirty="0"/>
              <a:t>5</a:t>
            </a:r>
            <a:r>
              <a:rPr lang="ko-KR" altLang="en-US" dirty="0"/>
              <a:t>천</a:t>
            </a:r>
            <a:r>
              <a:rPr lang="en-US" altLang="ko-KR" dirty="0"/>
              <a:t>9</a:t>
            </a:r>
            <a:r>
              <a:rPr lang="ko-KR" altLang="en-US" dirty="0"/>
              <a:t>백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5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14~</a:t>
            </a:r>
            <a:r>
              <a:rPr lang="ko-KR" altLang="en-US" dirty="0"/>
              <a:t>지금까지 </a:t>
            </a:r>
            <a:r>
              <a:rPr lang="en-US" altLang="ko-KR" dirty="0"/>
              <a:t>14</a:t>
            </a:r>
            <a:r>
              <a:rPr lang="ko-KR" altLang="en-US" dirty="0"/>
              <a:t>만</a:t>
            </a:r>
            <a:r>
              <a:rPr lang="en-US" altLang="ko-KR" dirty="0"/>
              <a:t>5</a:t>
            </a:r>
            <a:r>
              <a:rPr lang="ko-KR" altLang="en-US" dirty="0"/>
              <a:t>천</a:t>
            </a:r>
            <a:r>
              <a:rPr lang="en-US" altLang="ko-KR" dirty="0"/>
              <a:t>9</a:t>
            </a:r>
            <a:r>
              <a:rPr lang="ko-KR" altLang="en-US" dirty="0"/>
              <a:t>백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58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https://jhnyang.tistory.com/333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5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79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822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R CRAN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935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7DE2A2-518D-46BA-9FBC-E5E2C340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833437"/>
            <a:ext cx="10763250" cy="519112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C7CF48C-331F-42A3-8BD9-58ADD07A0BB0}"/>
              </a:ext>
            </a:extLst>
          </p:cNvPr>
          <p:cNvSpPr txBox="1">
            <a:spLocks/>
          </p:cNvSpPr>
          <p:nvPr/>
        </p:nvSpPr>
        <p:spPr>
          <a:xfrm>
            <a:off x="0" y="-779975"/>
            <a:ext cx="10515600" cy="2304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‘R’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구글 검색</a:t>
            </a:r>
          </a:p>
        </p:txBody>
      </p:sp>
    </p:spTree>
    <p:extLst>
      <p:ext uri="{BB962C8B-B14F-4D97-AF65-F5344CB8AC3E}">
        <p14:creationId xmlns:p14="http://schemas.microsoft.com/office/powerpoint/2010/main" val="107741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15049-4148-42AA-A5A0-780075B7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86D5B-97F7-438B-91D6-CACFFAEFE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373F1-024A-4456-A7BF-05B626F2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418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2B131-4195-4448-B6BA-883370F9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50303-95BE-42C8-B33A-C621D725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0AB70-CDCF-4126-B921-2B9B41DF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740"/>
            <a:ext cx="12192000" cy="57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3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EA599-FB45-4836-8E43-8F70634A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A94EE-852D-47F0-A752-DD7D6D7EC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DC3D6A-AAE1-4CF3-BAD5-28CE7D9F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52587"/>
            <a:ext cx="109347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5141F-5437-4A93-A196-5A986F53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69CA9-8ABD-4ECF-AF89-41E19FBE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57A986-06E6-4481-8500-AB8703CF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914"/>
            <a:ext cx="12192000" cy="56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6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0C9580-4CDA-4F34-9E48-677E8AF7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7" y="23018"/>
            <a:ext cx="3324225" cy="2009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3FB156-ED1C-4245-B612-3004C7D8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02" y="173851"/>
            <a:ext cx="4489228" cy="37178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E2BEA8-8AA9-4539-A50B-B9A040FF8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020" y="173850"/>
            <a:ext cx="4489228" cy="37178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2D6255-0E92-4EB2-AB49-75C49F086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33" y="2828472"/>
            <a:ext cx="4858422" cy="40236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6591CD-147C-4356-9A52-9DA716561AFE}"/>
              </a:ext>
            </a:extLst>
          </p:cNvPr>
          <p:cNvSpPr/>
          <p:nvPr/>
        </p:nvSpPr>
        <p:spPr>
          <a:xfrm>
            <a:off x="4443849" y="3189894"/>
            <a:ext cx="2787151" cy="9590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다음 </a:t>
            </a:r>
            <a:r>
              <a:rPr lang="ko-KR" altLang="en-US" sz="4400" dirty="0" err="1">
                <a:latin typeface="HY강B" panose="02030600000101010101" pitchFamily="18" charset="-127"/>
                <a:ea typeface="HY강B" panose="02030600000101010101" pitchFamily="18" charset="-127"/>
              </a:rPr>
              <a:t>다음</a:t>
            </a:r>
            <a: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  <a:endParaRPr lang="ko-KR" altLang="en-US" sz="4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70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B1BCAD-8D00-4A4F-82DC-72E91EBB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555" y="5522"/>
            <a:ext cx="4284032" cy="3547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908D17-DCAE-477A-9B7B-1BE216C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90" y="5522"/>
            <a:ext cx="4284032" cy="3547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C04A10-C7BD-48C4-B102-7919F5D88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8" y="3875301"/>
            <a:ext cx="4386630" cy="36329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66F26A-33EB-405B-95A1-0AE883A98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2"/>
            <a:ext cx="4489228" cy="37178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5071E1-08A8-4AB2-B46E-BF289D99E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190" y="3875301"/>
            <a:ext cx="4452365" cy="3687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EF9897-C96B-4A1C-8169-903F953455D7}"/>
              </a:ext>
            </a:extLst>
          </p:cNvPr>
          <p:cNvSpPr/>
          <p:nvPr/>
        </p:nvSpPr>
        <p:spPr>
          <a:xfrm>
            <a:off x="4443849" y="3189894"/>
            <a:ext cx="2787151" cy="9590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다음 </a:t>
            </a:r>
            <a:r>
              <a:rPr lang="ko-KR" altLang="en-US" sz="4400" dirty="0" err="1">
                <a:latin typeface="HY강B" panose="02030600000101010101" pitchFamily="18" charset="-127"/>
                <a:ea typeface="HY강B" panose="02030600000101010101" pitchFamily="18" charset="-127"/>
              </a:rPr>
              <a:t>다음</a:t>
            </a:r>
            <a: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  <a:endParaRPr lang="ko-KR" altLang="en-US" sz="4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91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R Tools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396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21FD6-E554-4E8F-9D08-DE5691E8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BFC01-C8BF-4129-9326-D0DF2324A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CD1C2B-4D50-410C-B4E2-F53209A1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7" y="804210"/>
            <a:ext cx="9283574" cy="60537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37E4BF-C0D0-4CC1-8D96-0E436B26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438" y="1299882"/>
            <a:ext cx="1051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8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302724" y="3797254"/>
            <a:ext cx="4158650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기록 분석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52605" y="2230645"/>
            <a:ext cx="6658889" cy="1160138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유투브 시청기록 분석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27294" y="724060"/>
            <a:ext cx="6183331" cy="1073080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빅 데이터란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, R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3023" y="0"/>
            <a:ext cx="974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41987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INDEX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2392758" y="5367644"/>
            <a:ext cx="7978588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여러분</a:t>
            </a:r>
            <a:r>
              <a:rPr lang="ko-KR" altLang="en-US" sz="4800" b="1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들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취향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84813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3125B-D74E-4E3E-A579-6F7A087D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B017F-DA7A-485A-97AE-BC0B8433F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11C1A2-3245-42E6-9F25-7FA2DE4F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-469900"/>
            <a:ext cx="5543550" cy="4591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C65C6F-F2CF-4B12-9551-7967E9EA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895350"/>
            <a:ext cx="5543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12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R Studio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91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6F534F8-645F-40D6-8C69-886C441C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45" y="0"/>
            <a:ext cx="10688710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D9E0B67-EDF1-4C31-B711-49901EF5B3E2}"/>
              </a:ext>
            </a:extLst>
          </p:cNvPr>
          <p:cNvSpPr txBox="1">
            <a:spLocks/>
          </p:cNvSpPr>
          <p:nvPr/>
        </p:nvSpPr>
        <p:spPr>
          <a:xfrm>
            <a:off x="-349624" y="179249"/>
            <a:ext cx="10515600" cy="2304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‘R Studio’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구글 검색</a:t>
            </a:r>
          </a:p>
        </p:txBody>
      </p:sp>
    </p:spTree>
    <p:extLst>
      <p:ext uri="{BB962C8B-B14F-4D97-AF65-F5344CB8AC3E}">
        <p14:creationId xmlns:p14="http://schemas.microsoft.com/office/powerpoint/2010/main" val="3833823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33044-77A0-47E5-B3B3-195C0F2C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619430-18BA-44E8-B8D3-F76C48473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27"/>
          <a:stretch/>
        </p:blipFill>
        <p:spPr>
          <a:xfrm>
            <a:off x="1416676" y="-1147481"/>
            <a:ext cx="9889773" cy="6266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BAC1D3-676B-4307-8F8D-ED44E15E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76" y="2554940"/>
            <a:ext cx="9877141" cy="57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7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AA76B0-F8AE-441F-A071-C2CD082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95" y="0"/>
            <a:ext cx="1068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64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D438E2-7D18-4321-BBCD-377E466A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23" y="165145"/>
            <a:ext cx="5108584" cy="31708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623849-274B-4A86-9F53-F38B0943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76" y="165145"/>
            <a:ext cx="5108584" cy="3170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EA8CD9-EE08-486D-A90F-82B8E3AF0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46" y="3687155"/>
            <a:ext cx="5108584" cy="3170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96D459-094A-4109-AD53-1BB36240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152" y="3687155"/>
            <a:ext cx="5108584" cy="31708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415BB-4319-43BA-9691-AC7B86EA7B30}"/>
              </a:ext>
            </a:extLst>
          </p:cNvPr>
          <p:cNvSpPr/>
          <p:nvPr/>
        </p:nvSpPr>
        <p:spPr>
          <a:xfrm>
            <a:off x="4443849" y="3189894"/>
            <a:ext cx="2787151" cy="9590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다음 </a:t>
            </a:r>
            <a:r>
              <a:rPr lang="ko-KR" altLang="en-US" sz="4400" dirty="0" err="1">
                <a:latin typeface="HY강B" panose="02030600000101010101" pitchFamily="18" charset="-127"/>
                <a:ea typeface="HY강B" panose="02030600000101010101" pitchFamily="18" charset="-127"/>
              </a:rPr>
              <a:t>다음</a:t>
            </a:r>
            <a: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  <a:endParaRPr lang="ko-KR" altLang="en-US" sz="4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941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7752CF-AEFF-4B98-B069-E37A8583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6" y="242045"/>
            <a:ext cx="4065315" cy="3366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746EBE-6DF1-41A0-BDE3-324235689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91" r="81985" b="29269"/>
          <a:stretch/>
        </p:blipFill>
        <p:spPr>
          <a:xfrm>
            <a:off x="4473388" y="242045"/>
            <a:ext cx="3899647" cy="348727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1DB5BF-C0A7-4AAC-B5A4-B205A2E33CD2}"/>
              </a:ext>
            </a:extLst>
          </p:cNvPr>
          <p:cNvCxnSpPr/>
          <p:nvPr/>
        </p:nvCxnSpPr>
        <p:spPr>
          <a:xfrm>
            <a:off x="5163671" y="1021977"/>
            <a:ext cx="10668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34EC97E-F618-4E76-B699-60488CF50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35" t="66277" r="15426" b="-191"/>
          <a:stretch/>
        </p:blipFill>
        <p:spPr>
          <a:xfrm>
            <a:off x="6320118" y="681317"/>
            <a:ext cx="9124150" cy="31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2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BD61C-BB27-4DB2-AEC8-E577E794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5FFCC-0569-437A-B49E-F90AC3BF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72AC4-2DDC-4249-BDB6-F35425E0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0"/>
            <a:ext cx="6908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708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607CE-1DC6-4108-BB7E-691A711F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6189"/>
            <a:ext cx="10515600" cy="666563"/>
          </a:xfrm>
        </p:spPr>
        <p:txBody>
          <a:bodyPr/>
          <a:lstStyle/>
          <a:p>
            <a:r>
              <a:rPr lang="en-US" altLang="ko-KR" dirty="0"/>
              <a:t>https://freshrimpsushi.tistory.com/1414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EA18E5A-B2A0-46E1-9C66-EF8E48282708}"/>
              </a:ext>
            </a:extLst>
          </p:cNvPr>
          <p:cNvSpPr txBox="1">
            <a:spLocks/>
          </p:cNvSpPr>
          <p:nvPr/>
        </p:nvSpPr>
        <p:spPr>
          <a:xfrm>
            <a:off x="649942" y="1046443"/>
            <a:ext cx="10515600" cy="1613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아래 에러 </a:t>
            </a:r>
            <a:r>
              <a:rPr lang="ko-KR" altLang="en-US" dirty="0" err="1">
                <a:solidFill>
                  <a:srgbClr val="FF0000"/>
                </a:solidFill>
              </a:rPr>
              <a:t>나올시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WARNING: </a:t>
            </a:r>
            <a:r>
              <a:rPr lang="en-US" altLang="ko-KR" dirty="0" err="1"/>
              <a:t>Rtools</a:t>
            </a:r>
            <a:r>
              <a:rPr lang="en-US" altLang="ko-KR" dirty="0"/>
              <a:t> is required to build R packages but is not currently installed. Please download and install the appropriate version of </a:t>
            </a:r>
            <a:r>
              <a:rPr lang="en-US" altLang="ko-KR" dirty="0" err="1"/>
              <a:t>Rtools</a:t>
            </a:r>
            <a:r>
              <a:rPr lang="en-US" altLang="ko-KR" dirty="0"/>
              <a:t> before proceeding: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B5F2EBD-69E8-4C66-BCC2-C98FD2982CAA}"/>
              </a:ext>
            </a:extLst>
          </p:cNvPr>
          <p:cNvSpPr txBox="1">
            <a:spLocks/>
          </p:cNvSpPr>
          <p:nvPr/>
        </p:nvSpPr>
        <p:spPr>
          <a:xfrm>
            <a:off x="0" y="-662782"/>
            <a:ext cx="13088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FF0000"/>
                </a:solidFill>
              </a:rPr>
              <a:t>에러</a:t>
            </a:r>
          </a:p>
        </p:txBody>
      </p:sp>
    </p:spTree>
    <p:extLst>
      <p:ext uri="{BB962C8B-B14F-4D97-AF65-F5344CB8AC3E}">
        <p14:creationId xmlns:p14="http://schemas.microsoft.com/office/powerpoint/2010/main" val="190005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68506" y="3332070"/>
            <a:ext cx="7654987" cy="172570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나오면 밑에 따라하세요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3F5B09D-8F27-4B4A-9AD7-CBEE7A0CC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967814"/>
            <a:ext cx="47053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600602E-9DC3-4DDF-B9BA-3659FB26569B}"/>
              </a:ext>
            </a:extLst>
          </p:cNvPr>
          <p:cNvSpPr txBox="1">
            <a:spLocks/>
          </p:cNvSpPr>
          <p:nvPr/>
        </p:nvSpPr>
        <p:spPr>
          <a:xfrm>
            <a:off x="0" y="-662782"/>
            <a:ext cx="13088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FF0000"/>
                </a:solidFill>
              </a:rPr>
              <a:t>에러</a:t>
            </a:r>
          </a:p>
        </p:txBody>
      </p:sp>
    </p:spTree>
    <p:extLst>
      <p:ext uri="{BB962C8B-B14F-4D97-AF65-F5344CB8AC3E}">
        <p14:creationId xmlns:p14="http://schemas.microsoft.com/office/powerpoint/2010/main" val="389579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196077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244C1B-C2D9-4C15-B2B0-B1148FD6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3" y="860252"/>
            <a:ext cx="5826969" cy="4858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180EE6-F835-4651-8035-FFA3B70C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56" t="26537" r="19191" b="18562"/>
          <a:stretch/>
        </p:blipFill>
        <p:spPr>
          <a:xfrm>
            <a:off x="3765020" y="1021616"/>
            <a:ext cx="5486572" cy="4536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5ECBD7-3B18-4CF9-B3D4-09581BAF9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981" y="1185469"/>
            <a:ext cx="3871882" cy="492610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B3D9776-E3E8-46B9-9981-EEF2FDD8B543}"/>
              </a:ext>
            </a:extLst>
          </p:cNvPr>
          <p:cNvSpPr txBox="1">
            <a:spLocks/>
          </p:cNvSpPr>
          <p:nvPr/>
        </p:nvSpPr>
        <p:spPr>
          <a:xfrm>
            <a:off x="0" y="-662782"/>
            <a:ext cx="13088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FF0000"/>
                </a:solidFill>
              </a:rPr>
              <a:t>에러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F5447-DDF9-47D5-9AB8-68E512A4B257}"/>
              </a:ext>
            </a:extLst>
          </p:cNvPr>
          <p:cNvSpPr txBox="1"/>
          <p:nvPr/>
        </p:nvSpPr>
        <p:spPr>
          <a:xfrm>
            <a:off x="1936376" y="2268071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Jvm.dll </a:t>
            </a:r>
            <a:r>
              <a:rPr lang="ko-KR" altLang="en-US" dirty="0"/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9F99C9-0468-4BFF-B28C-A0FAC395D798}"/>
              </a:ext>
            </a:extLst>
          </p:cNvPr>
          <p:cNvSpPr txBox="1"/>
          <p:nvPr/>
        </p:nvSpPr>
        <p:spPr>
          <a:xfrm>
            <a:off x="9063317" y="518842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위치 복사</a:t>
            </a:r>
          </a:p>
        </p:txBody>
      </p:sp>
    </p:spTree>
    <p:extLst>
      <p:ext uri="{BB962C8B-B14F-4D97-AF65-F5344CB8AC3E}">
        <p14:creationId xmlns:p14="http://schemas.microsoft.com/office/powerpoint/2010/main" val="194388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78AD65-1BCF-4425-8460-F5F7C820A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30" r="60221"/>
          <a:stretch/>
        </p:blipFill>
        <p:spPr>
          <a:xfrm>
            <a:off x="-26893" y="533401"/>
            <a:ext cx="4631934" cy="381000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1629A84-1D29-4993-B37D-861301704CAC}"/>
              </a:ext>
            </a:extLst>
          </p:cNvPr>
          <p:cNvSpPr txBox="1">
            <a:spLocks/>
          </p:cNvSpPr>
          <p:nvPr/>
        </p:nvSpPr>
        <p:spPr>
          <a:xfrm>
            <a:off x="0" y="-662782"/>
            <a:ext cx="13088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FF0000"/>
                </a:solidFill>
              </a:rPr>
              <a:t>에러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F83A22-8D74-4580-8C8F-120E43C85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963" y="-65670"/>
            <a:ext cx="5149942" cy="5008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941D0B-57DC-4A95-96D3-84277095B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735" y="-11206"/>
            <a:ext cx="4995130" cy="48992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888A29-162A-45E6-98DC-C851A89AE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691" t="25490" r="36964" b="29019"/>
          <a:stretch/>
        </p:blipFill>
        <p:spPr>
          <a:xfrm>
            <a:off x="7375592" y="2087773"/>
            <a:ext cx="4644533" cy="45112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FC248B-7C30-4E0F-B7D4-CA763007EDD5}"/>
              </a:ext>
            </a:extLst>
          </p:cNvPr>
          <p:cNvSpPr txBox="1"/>
          <p:nvPr/>
        </p:nvSpPr>
        <p:spPr>
          <a:xfrm>
            <a:off x="8022523" y="4276165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Jvm.dll</a:t>
            </a:r>
            <a:r>
              <a:rPr lang="ko-KR" altLang="en-US" dirty="0"/>
              <a:t> 위치 붙여 넣기</a:t>
            </a:r>
          </a:p>
        </p:txBody>
      </p:sp>
    </p:spTree>
    <p:extLst>
      <p:ext uri="{BB962C8B-B14F-4D97-AF65-F5344CB8AC3E}">
        <p14:creationId xmlns:p14="http://schemas.microsoft.com/office/powerpoint/2010/main" val="3841917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ABCD7D-C9D6-4F9A-BE47-04EC5F081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63" r="70489" b="3193"/>
          <a:stretch/>
        </p:blipFill>
        <p:spPr>
          <a:xfrm>
            <a:off x="2339788" y="569119"/>
            <a:ext cx="7512424" cy="5719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BAA0E-6880-4484-A622-D3A5E5813113}"/>
              </a:ext>
            </a:extLst>
          </p:cNvPr>
          <p:cNvSpPr txBox="1"/>
          <p:nvPr/>
        </p:nvSpPr>
        <p:spPr>
          <a:xfrm>
            <a:off x="7404847" y="2945046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 </a:t>
            </a:r>
            <a:r>
              <a:rPr lang="ko-KR" altLang="en-US" b="1" dirty="0"/>
              <a:t>치고 </a:t>
            </a:r>
            <a:r>
              <a:rPr lang="ko-KR" altLang="en-US" b="1" dirty="0" err="1"/>
              <a:t>엔터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57F5C-B214-440B-ADE5-21B6A3C20EF6}"/>
              </a:ext>
            </a:extLst>
          </p:cNvPr>
          <p:cNvSpPr txBox="1"/>
          <p:nvPr/>
        </p:nvSpPr>
        <p:spPr>
          <a:xfrm>
            <a:off x="3070411" y="406563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 </a:t>
            </a:r>
            <a:r>
              <a:rPr lang="ko-KR" altLang="en-US" b="1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35601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38739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16829" y="5437421"/>
            <a:ext cx="3957795" cy="1073080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 Studio</a:t>
            </a:r>
            <a:endParaRPr lang="ko-KR" altLang="en-US" sz="4800" dirty="0">
              <a:ln w="0"/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16829" y="3947345"/>
            <a:ext cx="3957795" cy="954458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R CRAN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23023" y="0"/>
            <a:ext cx="974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41987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INDEX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925422" y="1192306"/>
            <a:ext cx="2340607" cy="99655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JDK</a:t>
            </a:r>
            <a:endParaRPr lang="ko-KR" altLang="en-US" sz="4800" dirty="0">
              <a:ln w="0"/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B29F29-FE9F-406F-8DE1-5759F9349867}"/>
              </a:ext>
            </a:extLst>
          </p:cNvPr>
          <p:cNvSpPr/>
          <p:nvPr/>
        </p:nvSpPr>
        <p:spPr>
          <a:xfrm>
            <a:off x="4116829" y="2658512"/>
            <a:ext cx="3957795" cy="954458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R Tools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09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JDK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56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D9E0B67-EDF1-4C31-B711-49901EF5B3E2}"/>
              </a:ext>
            </a:extLst>
          </p:cNvPr>
          <p:cNvSpPr txBox="1">
            <a:spLocks/>
          </p:cNvSpPr>
          <p:nvPr/>
        </p:nvSpPr>
        <p:spPr>
          <a:xfrm>
            <a:off x="1573305" y="2214237"/>
            <a:ext cx="10515600" cy="2304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atin typeface="HY강B" panose="02030600000101010101" pitchFamily="18" charset="-127"/>
                <a:ea typeface="HY강B" panose="02030600000101010101" pitchFamily="18" charset="-127"/>
              </a:rPr>
              <a:t>github.com/KingFalse/ojdk</a:t>
            </a:r>
            <a:endParaRPr lang="ko-KR" altLang="en-US" sz="6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15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2423A8-9A44-47ED-8916-1DAFFB17B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371600"/>
            <a:ext cx="9058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8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2AA8B-2369-4751-93DE-A1CE695E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C4D1B-FDC8-44D7-8985-3AB1659A8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350A7-BCAB-4132-80B7-3C3414E8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4" y="118704"/>
            <a:ext cx="3853494" cy="29348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7AF66D-BCC1-4C28-B764-12A35C21240B}"/>
              </a:ext>
            </a:extLst>
          </p:cNvPr>
          <p:cNvSpPr/>
          <p:nvPr/>
        </p:nvSpPr>
        <p:spPr>
          <a:xfrm>
            <a:off x="4443849" y="3189894"/>
            <a:ext cx="2787151" cy="9590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다음 </a:t>
            </a:r>
            <a:r>
              <a:rPr lang="ko-KR" altLang="en-US" sz="4400" dirty="0" err="1">
                <a:latin typeface="HY강B" panose="02030600000101010101" pitchFamily="18" charset="-127"/>
                <a:ea typeface="HY강B" panose="02030600000101010101" pitchFamily="18" charset="-127"/>
              </a:rPr>
              <a:t>다음</a:t>
            </a:r>
            <a: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  <a:endParaRPr lang="ko-KR" altLang="en-US" sz="4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FC682D-AF93-4C3F-86C3-C688D0FC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41" y="37069"/>
            <a:ext cx="5736572" cy="3152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AA5D32-A092-4FD7-8DF0-A71482F54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3" y="3946143"/>
            <a:ext cx="5082148" cy="27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7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3870</TotalTime>
  <Words>183</Words>
  <Application>Microsoft Office PowerPoint</Application>
  <PresentationFormat>와이드스크린</PresentationFormat>
  <Paragraphs>48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HY강B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dc:creator>선종 유</dc:creator>
  <cp:lastModifiedBy>유선권</cp:lastModifiedBy>
  <cp:revision>150</cp:revision>
  <dcterms:created xsi:type="dcterms:W3CDTF">2018-07-10T08:27:50Z</dcterms:created>
  <dcterms:modified xsi:type="dcterms:W3CDTF">2020-11-05T21:28:39Z</dcterms:modified>
</cp:coreProperties>
</file>